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9" r:id="rId5"/>
    <p:sldId id="268" r:id="rId6"/>
    <p:sldId id="270" r:id="rId7"/>
    <p:sldId id="271" r:id="rId8"/>
    <p:sldId id="272" r:id="rId9"/>
    <p:sldId id="275" r:id="rId10"/>
    <p:sldId id="276" r:id="rId11"/>
    <p:sldId id="277" r:id="rId12"/>
    <p:sldId id="278" r:id="rId13"/>
    <p:sldId id="279" r:id="rId14"/>
    <p:sldId id="280" r:id="rId15"/>
    <p:sldId id="260" r:id="rId16"/>
    <p:sldId id="261" r:id="rId17"/>
    <p:sldId id="262" r:id="rId18"/>
    <p:sldId id="263" r:id="rId19"/>
    <p:sldId id="266" r:id="rId20"/>
    <p:sldId id="256" r:id="rId21"/>
    <p:sldId id="26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24E"/>
    <a:srgbClr val="E1B86D"/>
    <a:srgbClr val="B07F24"/>
    <a:srgbClr val="F8EFCC"/>
    <a:srgbClr val="3B5047"/>
    <a:srgbClr val="D3972B"/>
    <a:srgbClr val="4B91D1"/>
    <a:srgbClr val="D07277"/>
    <a:srgbClr val="FFFFFF"/>
    <a:srgbClr val="348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49" autoAdjust="0"/>
    <p:restoredTop sz="94660"/>
  </p:normalViewPr>
  <p:slideViewPr>
    <p:cSldViewPr snapToGrid="0">
      <p:cViewPr varScale="1">
        <p:scale>
          <a:sx n="66" d="100"/>
          <a:sy n="66" d="100"/>
        </p:scale>
        <p:origin x="2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7BC44-5F6C-4169-B217-8474BF81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BC79F1-7291-4DF1-977C-7AB83D44F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0825F4-5E50-4438-BA9B-22260206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B3A31-E548-494C-9C31-C54CD844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C53A0-B4C2-43B8-BFFE-203D6D6C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67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23E80-4CF3-4459-B0D1-2D950E34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002715-39F7-4FA5-8BF1-8D4321A82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BD34A-B63E-4350-8688-78065559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447E8-9646-4CED-851D-28B8C9E50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4CAB3-2761-4BB8-B9F9-1C6AFF26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7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81601E-0366-4188-BE8D-8E7AE6758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CF715A-24BF-4FC4-95F3-6E0DE8E03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BBE38-B388-48AF-9726-229B4ABAF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312CE-19C4-41F7-AAA9-B8530BF8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30487-014C-43C8-9473-F8AC0040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202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28215-F3CB-4FDF-BB4B-6C566AE7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DEF94-14DF-4DFE-86E0-0C81CAD93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D2979-A57D-47D7-81BB-03868595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5169F0-0A0A-48A3-BA6D-32E3D0C1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9CF2DA-0BFA-4889-9A02-E08D60CB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14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52D0C-4A98-4DC7-9ECA-46152A8E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931A1-786F-42D5-963B-24295A442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729EF3-683E-4A30-B988-E7DE1916F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19D7A-600F-4EC7-A469-16A47ADA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C526A-330B-4AF0-876C-40DAFE6BA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8CFBA-1A43-4DC5-B3C0-F58127DD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B334C-BB80-4B49-8147-75E3DF479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95BF97-CB2F-4B7B-9089-921F0EB54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510088-AC54-46D3-A9AE-0E62D2E4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78BC3B-E735-41AE-88AF-8C473AB3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3BDCBB-FA74-47EA-96FB-C6BC87E4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5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36B07-B5B4-494A-BC73-2DB90DA5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928B7E-4224-431E-8D5E-8E00B54EE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AC0147-5749-46AA-90CE-E722B940A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487DD7-CB9E-4884-B56D-C0F3A3959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8BA12F-4748-4D92-850F-8F6C5CEE2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B38D06-6A21-411B-B0A1-7957A4B2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CC2B7D-EAAD-4713-8AB1-FB8D06DD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B8C0A2-F799-4E8D-B3FE-9803830E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58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3E21A-A95C-4FFC-9315-C8B6F757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E2672E-F0C7-4FFE-992C-48A1FBE4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95138C-F9DF-4B6B-90C8-EE4D450B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893CAE-6A8A-41E1-861F-C5183DC2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633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7610B9-9324-4FF5-8F77-8E6299CA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E4C101-196B-4A9C-97AA-C78324A0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0001D-F2C2-4125-BBF3-7B15994F3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7D956-6E21-4F1F-949F-877D3F776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EA420-F243-4E4A-ABC4-1A57A0455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9FF9EF-EF3A-4D84-B527-E96623F18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BC3B1-18E0-4536-B757-86CEC387A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D01553-8B96-4A35-AC1B-A9751A51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7BA1D-F97E-4801-88C1-4AAED734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95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10CD8-41AF-410D-ABA3-7A13E863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B7E181-368F-46B0-8E13-7B3A80524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72D282-29FA-4E37-BDEE-BE405CEDF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779F0-F99E-480B-B8C9-DADFAF5E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AD8E43-DAB5-4CBC-8430-0DF2911C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B9EDDE-7EB1-43DF-8C76-74F14C75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31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D7C562-C9D1-4E9D-9598-43BD11660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E687C-7B71-4B75-9F2E-F34175A31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660452-FD44-46F4-93B7-88269087C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3A0D9-2188-4570-B7ED-FB90D12D390B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FBA58-DDD9-4C34-83AB-8D3FB344B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378FE6-CE7A-486A-ACC4-F0524FEDB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0379A-A949-44C8-AB77-51B351E22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7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.hancom.com/sub1_2.html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naver.com/jen344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14423" y="589044"/>
            <a:ext cx="10963154" cy="5598396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15558A-55D5-4280-94C2-E718609A6514}"/>
              </a:ext>
            </a:extLst>
          </p:cNvPr>
          <p:cNvGrpSpPr/>
          <p:nvPr/>
        </p:nvGrpSpPr>
        <p:grpSpPr>
          <a:xfrm>
            <a:off x="9194800" y="5570220"/>
            <a:ext cx="1178560" cy="554355"/>
            <a:chOff x="9194800" y="5570220"/>
            <a:chExt cx="1178560" cy="5543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0C1DC5-60FE-4CF1-8111-8F029346AAD3}"/>
                </a:ext>
              </a:extLst>
            </p:cNvPr>
            <p:cNvSpPr/>
            <p:nvPr/>
          </p:nvSpPr>
          <p:spPr>
            <a:xfrm>
              <a:off x="9194800" y="5588014"/>
              <a:ext cx="1178560" cy="522154"/>
            </a:xfrm>
            <a:prstGeom prst="roundRect">
              <a:avLst/>
            </a:prstGeom>
            <a:solidFill>
              <a:srgbClr val="DB8835"/>
            </a:solidFill>
            <a:ln w="38100">
              <a:solidFill>
                <a:srgbClr val="AA6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3B0FA50-68C1-4A67-84C2-B0BB9D4654A5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5570220"/>
              <a:ext cx="0" cy="554355"/>
            </a:xfrm>
            <a:prstGeom prst="line">
              <a:avLst/>
            </a:prstGeom>
            <a:ln w="1016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204527-EAF2-4475-B6ED-832992666EBE}"/>
              </a:ext>
            </a:extLst>
          </p:cNvPr>
          <p:cNvSpPr txBox="1"/>
          <p:nvPr/>
        </p:nvSpPr>
        <p:spPr>
          <a:xfrm>
            <a:off x="1000760" y="990162"/>
            <a:ext cx="10190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예수  그리스도께서 행하셨던 기적들은 믿을만한 사건들인가</a:t>
            </a:r>
            <a:r>
              <a:rPr lang="en-US" altLang="ko-KR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?</a:t>
            </a:r>
            <a:r>
              <a:rPr lang="ko-KR" altLang="en-US" sz="7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202C90-6117-4265-B005-82E79F7BF36D}"/>
              </a:ext>
            </a:extLst>
          </p:cNvPr>
          <p:cNvSpPr txBox="1"/>
          <p:nvPr/>
        </p:nvSpPr>
        <p:spPr>
          <a:xfrm>
            <a:off x="8017169" y="2419377"/>
            <a:ext cx="2952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latin typeface="+mj-lt"/>
                <a:ea typeface="한컴 말랑말랑 Bold" panose="020F0803000000000000" pitchFamily="50" charset="-127"/>
              </a:rPr>
              <a:t>- </a:t>
            </a:r>
            <a:r>
              <a:rPr lang="ko-KR" altLang="en-US" sz="1600" b="1" dirty="0">
                <a:solidFill>
                  <a:schemeClr val="accent2"/>
                </a:solidFill>
                <a:latin typeface="+mj-lt"/>
                <a:ea typeface="한컴 말랑말랑 Bold" panose="020F0803000000000000" pitchFamily="50" charset="-127"/>
              </a:rPr>
              <a:t>인간이 만들어낸 이야기들이다</a:t>
            </a:r>
            <a:r>
              <a:rPr lang="en-US" altLang="ko-KR" sz="1600" b="1" dirty="0">
                <a:solidFill>
                  <a:schemeClr val="accent2"/>
                </a:solidFill>
                <a:latin typeface="+mj-lt"/>
                <a:ea typeface="한컴 말랑말랑 Bold" panose="020F0803000000000000" pitchFamily="50" charset="-127"/>
              </a:rPr>
              <a:t>.</a:t>
            </a:r>
            <a:endParaRPr lang="ko-KR" altLang="en-US" sz="1600" b="1" dirty="0">
              <a:solidFill>
                <a:schemeClr val="accent2"/>
              </a:solidFill>
              <a:latin typeface="+mj-lt"/>
              <a:ea typeface="한컴 말랑말랑 Bold" panose="020F08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2FB4F-227D-4F9F-950E-D09E59EDE4DB}"/>
              </a:ext>
            </a:extLst>
          </p:cNvPr>
          <p:cNvSpPr txBox="1"/>
          <p:nvPr/>
        </p:nvSpPr>
        <p:spPr>
          <a:xfrm>
            <a:off x="4904067" y="4170859"/>
            <a:ext cx="6099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201821831 </a:t>
            </a:r>
            <a:r>
              <a:rPr lang="ko-KR" altLang="en-US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정보통신전자공학부</a:t>
            </a:r>
            <a:endParaRPr lang="en-US" altLang="ko-KR" sz="3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이기예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62D77FA-FC18-43AF-B06E-9DAA9BECE4DE}"/>
              </a:ext>
            </a:extLst>
          </p:cNvPr>
          <p:cNvGrpSpPr/>
          <p:nvPr/>
        </p:nvGrpSpPr>
        <p:grpSpPr>
          <a:xfrm>
            <a:off x="2773231" y="5977182"/>
            <a:ext cx="751443" cy="140189"/>
            <a:chOff x="3007122" y="5962799"/>
            <a:chExt cx="751443" cy="14018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3BEE731-9EF3-416F-BC87-3C01469FD573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8C5F934-D8E6-45B5-95CB-4E4C6733F6CE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33EF71-BDCB-489F-A5FB-8EEB9022A9C6}"/>
              </a:ext>
            </a:extLst>
          </p:cNvPr>
          <p:cNvGrpSpPr/>
          <p:nvPr/>
        </p:nvGrpSpPr>
        <p:grpSpPr>
          <a:xfrm>
            <a:off x="1707066" y="5977182"/>
            <a:ext cx="751443" cy="140189"/>
            <a:chOff x="1940957" y="5962799"/>
            <a:chExt cx="751443" cy="140189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1358153-8018-4C10-B183-692F9CBD2B4C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80" y="6032894"/>
              <a:ext cx="680720" cy="0"/>
            </a:xfrm>
            <a:prstGeom prst="line">
              <a:avLst/>
            </a:prstGeom>
            <a:ln w="165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24CDCE4-08AD-4603-B958-BD9432C1020C}"/>
                </a:ext>
              </a:extLst>
            </p:cNvPr>
            <p:cNvSpPr/>
            <p:nvPr/>
          </p:nvSpPr>
          <p:spPr>
            <a:xfrm>
              <a:off x="1940957" y="5962799"/>
              <a:ext cx="141446" cy="1401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5B8BB07-2333-4FDC-B2CC-0B752C0DED73}"/>
              </a:ext>
            </a:extLst>
          </p:cNvPr>
          <p:cNvGrpSpPr/>
          <p:nvPr/>
        </p:nvGrpSpPr>
        <p:grpSpPr>
          <a:xfrm>
            <a:off x="3837044" y="5977181"/>
            <a:ext cx="751443" cy="140189"/>
            <a:chOff x="4061857" y="5962799"/>
            <a:chExt cx="751443" cy="140189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D1EC32B-430C-41FF-A5B0-2F3C1AA42F11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DDF60BA-24AF-41FC-80BD-950E7EB67434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9F84B5C-E737-4D05-A123-BA7F535E8251}"/>
              </a:ext>
            </a:extLst>
          </p:cNvPr>
          <p:cNvGrpSpPr/>
          <p:nvPr/>
        </p:nvGrpSpPr>
        <p:grpSpPr>
          <a:xfrm>
            <a:off x="4904067" y="5977181"/>
            <a:ext cx="751443" cy="140189"/>
            <a:chOff x="4827041" y="6578135"/>
            <a:chExt cx="751443" cy="14018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15D8181-2EA1-4A66-B94C-4A778771BC3E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AB9854D-274F-465F-B0B0-F423C9C4D5CE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4DD66B-42D4-4A5B-97CA-05F2F94629FF}"/>
              </a:ext>
            </a:extLst>
          </p:cNvPr>
          <p:cNvSpPr txBox="1"/>
          <p:nvPr/>
        </p:nvSpPr>
        <p:spPr>
          <a:xfrm>
            <a:off x="3184314" y="74487"/>
            <a:ext cx="8920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This PPT is made by Garam Blog</a:t>
            </a:r>
            <a:endParaRPr lang="ko-KR" altLang="en-US" sz="1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120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0" y="109216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BB09A5-C5EE-74B1-1AD4-0F3644136AED}"/>
              </a:ext>
            </a:extLst>
          </p:cNvPr>
          <p:cNvSpPr txBox="1"/>
          <p:nvPr/>
        </p:nvSpPr>
        <p:spPr>
          <a:xfrm>
            <a:off x="4662149" y="1312946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형제들에게 살해당한 뒤 </a:t>
            </a:r>
            <a:r>
              <a:rPr lang="ko-KR" altLang="en-US" sz="2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이시스에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의해 부활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0A2C6B-3C59-2E0C-E5DC-A4DDFB875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7" y="632741"/>
            <a:ext cx="3588155" cy="5382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43EEA4-A79D-C699-1CE8-D0C0FE56672B}"/>
              </a:ext>
            </a:extLst>
          </p:cNvPr>
          <p:cNvSpPr txBox="1"/>
          <p:nvPr/>
        </p:nvSpPr>
        <p:spPr>
          <a:xfrm>
            <a:off x="4662149" y="2516676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이집트의 사후 세계에서 왕으로서 통치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11216-913B-D273-7527-95D9FFDCC0FC}"/>
              </a:ext>
            </a:extLst>
          </p:cNvPr>
          <p:cNvSpPr txBox="1"/>
          <p:nvPr/>
        </p:nvSpPr>
        <p:spPr>
          <a:xfrm>
            <a:off x="4662149" y="3720406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농작물의 자라남과 수확 주기는 그의 죽음과 부활의 상징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8ECAE-F6DF-C3F1-0D88-9BB14B70DB9B}"/>
              </a:ext>
            </a:extLst>
          </p:cNvPr>
          <p:cNvSpPr txBox="1"/>
          <p:nvPr/>
        </p:nvSpPr>
        <p:spPr>
          <a:xfrm>
            <a:off x="4662149" y="4834485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라자로와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예수의 죽음과 부활에 영향을 줬을 가능성이 있음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304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2" y="62753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BB09A5-C5EE-74B1-1AD4-0F3644136AED}"/>
              </a:ext>
            </a:extLst>
          </p:cNvPr>
          <p:cNvSpPr txBox="1"/>
          <p:nvPr/>
        </p:nvSpPr>
        <p:spPr>
          <a:xfrm>
            <a:off x="3309290" y="5466186"/>
            <a:ext cx="7529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사랑과 질서의 신 크리슈나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힌두교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endParaRPr lang="ko-KR" altLang="en-US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48F84B-31F9-9CDE-B5A9-A485C5969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59" y="646366"/>
            <a:ext cx="7700880" cy="43299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3536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2" y="125506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BB09A5-C5EE-74B1-1AD4-0F3644136AED}"/>
              </a:ext>
            </a:extLst>
          </p:cNvPr>
          <p:cNvSpPr txBox="1"/>
          <p:nvPr/>
        </p:nvSpPr>
        <p:spPr>
          <a:xfrm>
            <a:off x="6757996" y="1394976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잉태되어 난 존재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3EEA4-A79D-C699-1CE8-D0C0FE56672B}"/>
              </a:ext>
            </a:extLst>
          </p:cNvPr>
          <p:cNvSpPr txBox="1"/>
          <p:nvPr/>
        </p:nvSpPr>
        <p:spPr>
          <a:xfrm>
            <a:off x="6757996" y="2598706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통치자로부터 위협을 받음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11216-913B-D273-7527-95D9FFDCC0FC}"/>
              </a:ext>
            </a:extLst>
          </p:cNvPr>
          <p:cNvSpPr txBox="1"/>
          <p:nvPr/>
        </p:nvSpPr>
        <p:spPr>
          <a:xfrm>
            <a:off x="6757996" y="3802436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기적적인 행적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8ECAE-F6DF-C3F1-0D88-9BB14B70DB9B}"/>
              </a:ext>
            </a:extLst>
          </p:cNvPr>
          <p:cNvSpPr txBox="1"/>
          <p:nvPr/>
        </p:nvSpPr>
        <p:spPr>
          <a:xfrm>
            <a:off x="6757996" y="4916515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사랑과 자비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죽음과 부활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A14974-A9AD-761D-DD2A-7D6CEADFB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38" y="807336"/>
            <a:ext cx="4338058" cy="5243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AB708B-CFE9-4BB6-0965-F51F432502F6}"/>
              </a:ext>
            </a:extLst>
          </p:cNvPr>
          <p:cNvSpPr txBox="1"/>
          <p:nvPr/>
        </p:nvSpPr>
        <p:spPr>
          <a:xfrm>
            <a:off x="8427074" y="514772"/>
            <a:ext cx="752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공통점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314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0" y="109216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BB09A5-C5EE-74B1-1AD4-0F3644136AED}"/>
              </a:ext>
            </a:extLst>
          </p:cNvPr>
          <p:cNvSpPr txBox="1"/>
          <p:nvPr/>
        </p:nvSpPr>
        <p:spPr>
          <a:xfrm>
            <a:off x="4662149" y="1312946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형제들에게 살해당한 뒤 </a:t>
            </a:r>
            <a:r>
              <a:rPr lang="ko-KR" altLang="en-US" sz="2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이시스에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의해 부활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3EEA4-A79D-C699-1CE8-D0C0FE56672B}"/>
              </a:ext>
            </a:extLst>
          </p:cNvPr>
          <p:cNvSpPr txBox="1"/>
          <p:nvPr/>
        </p:nvSpPr>
        <p:spPr>
          <a:xfrm>
            <a:off x="4662149" y="2516676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이집트의 사후 세계에서 왕으로서 통치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11216-913B-D273-7527-95D9FFDCC0FC}"/>
              </a:ext>
            </a:extLst>
          </p:cNvPr>
          <p:cNvSpPr txBox="1"/>
          <p:nvPr/>
        </p:nvSpPr>
        <p:spPr>
          <a:xfrm>
            <a:off x="4662149" y="3720406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농작물의 자라남과 수확 주기는 그의 죽음과 부활의 상징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8ECAE-F6DF-C3F1-0D88-9BB14B70DB9B}"/>
              </a:ext>
            </a:extLst>
          </p:cNvPr>
          <p:cNvSpPr txBox="1"/>
          <p:nvPr/>
        </p:nvSpPr>
        <p:spPr>
          <a:xfrm>
            <a:off x="4662149" y="4834485"/>
            <a:ext cx="752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라자로와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예수의 죽음과 부활에 영향을 줬을 가능성이 있음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ADF1AA-5896-E099-DF15-722C1E311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48" y="787726"/>
            <a:ext cx="9082504" cy="51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58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2" y="125506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35B9B1E-8D5B-A1FD-AD8C-0F57BCA23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67" y="2959774"/>
            <a:ext cx="4259240" cy="3294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생각 풍선: 구름 모양 13">
            <a:extLst>
              <a:ext uri="{FF2B5EF4-FFF2-40B4-BE49-F238E27FC236}">
                <a16:creationId xmlns:a16="http://schemas.microsoft.com/office/drawing/2014/main" id="{A0B2CDE5-31B5-4495-DF89-7D780181C3F8}"/>
              </a:ext>
            </a:extLst>
          </p:cNvPr>
          <p:cNvSpPr/>
          <p:nvPr/>
        </p:nvSpPr>
        <p:spPr>
          <a:xfrm>
            <a:off x="6095999" y="358581"/>
            <a:ext cx="5378116" cy="307041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B708B-CFE9-4BB6-0965-F51F432502F6}"/>
              </a:ext>
            </a:extLst>
          </p:cNvPr>
          <p:cNvSpPr txBox="1"/>
          <p:nvPr/>
        </p:nvSpPr>
        <p:spPr>
          <a:xfrm>
            <a:off x="7222049" y="1385958"/>
            <a:ext cx="752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세계 곳곳에 신화적 영웅들 사이에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공통적인 패턴이 있다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영웅의 여정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330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2" y="62753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15558A-55D5-4280-94C2-E718609A6514}"/>
              </a:ext>
            </a:extLst>
          </p:cNvPr>
          <p:cNvGrpSpPr/>
          <p:nvPr/>
        </p:nvGrpSpPr>
        <p:grpSpPr>
          <a:xfrm>
            <a:off x="8943788" y="6167843"/>
            <a:ext cx="1178560" cy="554355"/>
            <a:chOff x="9194800" y="5570220"/>
            <a:chExt cx="1178560" cy="5543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0C1DC5-60FE-4CF1-8111-8F029346AAD3}"/>
                </a:ext>
              </a:extLst>
            </p:cNvPr>
            <p:cNvSpPr/>
            <p:nvPr/>
          </p:nvSpPr>
          <p:spPr>
            <a:xfrm>
              <a:off x="9194800" y="5588014"/>
              <a:ext cx="1178560" cy="522154"/>
            </a:xfrm>
            <a:prstGeom prst="roundRect">
              <a:avLst/>
            </a:prstGeom>
            <a:solidFill>
              <a:srgbClr val="DB8835"/>
            </a:solidFill>
            <a:ln w="38100">
              <a:solidFill>
                <a:srgbClr val="AA6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3B0FA50-68C1-4A67-84C2-B0BB9D4654A5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5570220"/>
              <a:ext cx="0" cy="554355"/>
            </a:xfrm>
            <a:prstGeom prst="line">
              <a:avLst/>
            </a:prstGeom>
            <a:ln w="1016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204527-EAF2-4475-B6ED-832992666EBE}"/>
              </a:ext>
            </a:extLst>
          </p:cNvPr>
          <p:cNvSpPr txBox="1"/>
          <p:nvPr/>
        </p:nvSpPr>
        <p:spPr>
          <a:xfrm>
            <a:off x="1080971" y="264671"/>
            <a:ext cx="8920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Contents</a:t>
            </a:r>
            <a:r>
              <a:rPr lang="ko-KR" altLang="en-US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B</a:t>
            </a:r>
            <a:endParaRPr lang="ko-KR" altLang="en-US" sz="4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738630A-98E8-40EF-AEBE-B3EF55D50412}"/>
              </a:ext>
            </a:extLst>
          </p:cNvPr>
          <p:cNvCxnSpPr>
            <a:cxnSpLocks/>
          </p:cNvCxnSpPr>
          <p:nvPr/>
        </p:nvCxnSpPr>
        <p:spPr>
          <a:xfrm>
            <a:off x="1215414" y="1065482"/>
            <a:ext cx="10448266" cy="0"/>
          </a:xfrm>
          <a:prstGeom prst="line">
            <a:avLst/>
          </a:prstGeom>
          <a:ln w="114300" cap="rnd">
            <a:solidFill>
              <a:srgbClr val="D072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7C232F-319C-4973-A048-D4AD60D48A93}"/>
              </a:ext>
            </a:extLst>
          </p:cNvPr>
          <p:cNvGrpSpPr/>
          <p:nvPr/>
        </p:nvGrpSpPr>
        <p:grpSpPr>
          <a:xfrm rot="2137735">
            <a:off x="302605" y="713641"/>
            <a:ext cx="751443" cy="140189"/>
            <a:chOff x="3007122" y="5962799"/>
            <a:chExt cx="751443" cy="14018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57C1CFD-7053-4D32-A327-1D3B0A65E9BD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CDC488D-C685-458F-BBEA-4830D6ABF61F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21BCDB2-1D8F-4A89-95EF-9B4017D00376}"/>
              </a:ext>
            </a:extLst>
          </p:cNvPr>
          <p:cNvGrpSpPr/>
          <p:nvPr/>
        </p:nvGrpSpPr>
        <p:grpSpPr>
          <a:xfrm>
            <a:off x="1592766" y="6608595"/>
            <a:ext cx="751443" cy="140189"/>
            <a:chOff x="1940957" y="5962799"/>
            <a:chExt cx="751443" cy="14018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63B0C0F-3FE0-4701-B6F0-B463142EA67F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80" y="6032894"/>
              <a:ext cx="680720" cy="0"/>
            </a:xfrm>
            <a:prstGeom prst="line">
              <a:avLst/>
            </a:prstGeom>
            <a:ln w="165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C59CEE4-5B33-415B-95C6-C61B88E2F73E}"/>
                </a:ext>
              </a:extLst>
            </p:cNvPr>
            <p:cNvSpPr/>
            <p:nvPr/>
          </p:nvSpPr>
          <p:spPr>
            <a:xfrm>
              <a:off x="1940957" y="5962799"/>
              <a:ext cx="141446" cy="1401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9EAD12C-8A95-49AC-9F25-908B800D61A9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E39CF5E-0847-4F26-BC29-BA26D2C53A25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0E56394-B304-4E1C-959D-0C88A11B590B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072A7AD-3932-422E-B08C-807BC021A338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EDD533D-9ED6-40D2-AF57-EAF4DDBC7CDB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E6A79AB-B31D-401F-89C1-16524CEFC04D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A93ADA7-960B-47A4-82A7-2DB4E5A309E6}"/>
              </a:ext>
            </a:extLst>
          </p:cNvPr>
          <p:cNvSpPr txBox="1"/>
          <p:nvPr/>
        </p:nvSpPr>
        <p:spPr>
          <a:xfrm>
            <a:off x="702115" y="2024829"/>
            <a:ext cx="3742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내용을 </a:t>
            </a:r>
            <a:r>
              <a:rPr lang="ko-KR" altLang="en-US" sz="3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입력하시오</a:t>
            </a:r>
            <a:r>
              <a:rPr lang="ko-KR" altLang="en-US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02AC9C-FD1E-4F6E-945F-A8A0156D9AC0}"/>
              </a:ext>
            </a:extLst>
          </p:cNvPr>
          <p:cNvCxnSpPr>
            <a:cxnSpLocks/>
          </p:cNvCxnSpPr>
          <p:nvPr/>
        </p:nvCxnSpPr>
        <p:spPr>
          <a:xfrm>
            <a:off x="5213947" y="5449522"/>
            <a:ext cx="6449733" cy="14842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A92846-1A70-4EF3-8A41-9144701BBA35}"/>
              </a:ext>
            </a:extLst>
          </p:cNvPr>
          <p:cNvSpPr/>
          <p:nvPr/>
        </p:nvSpPr>
        <p:spPr>
          <a:xfrm>
            <a:off x="5799184" y="2987723"/>
            <a:ext cx="278872" cy="2479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7CC8AB9-47F1-4754-83C6-6ABABC840856}"/>
              </a:ext>
            </a:extLst>
          </p:cNvPr>
          <p:cNvCxnSpPr>
            <a:cxnSpLocks/>
          </p:cNvCxnSpPr>
          <p:nvPr/>
        </p:nvCxnSpPr>
        <p:spPr>
          <a:xfrm flipV="1">
            <a:off x="5213947" y="2244307"/>
            <a:ext cx="0" cy="3198724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88E74D-77DF-4FA6-B377-946269C56889}"/>
              </a:ext>
            </a:extLst>
          </p:cNvPr>
          <p:cNvSpPr txBox="1"/>
          <p:nvPr/>
        </p:nvSpPr>
        <p:spPr>
          <a:xfrm>
            <a:off x="5598260" y="5464364"/>
            <a:ext cx="680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A</a:t>
            </a:r>
            <a:endParaRPr lang="ko-KR" altLang="en-US" sz="3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52E37E-E305-41A1-BA3E-69D3B9AE2976}"/>
              </a:ext>
            </a:extLst>
          </p:cNvPr>
          <p:cNvSpPr txBox="1"/>
          <p:nvPr/>
        </p:nvSpPr>
        <p:spPr>
          <a:xfrm>
            <a:off x="6839487" y="5476341"/>
            <a:ext cx="680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B</a:t>
            </a:r>
            <a:endParaRPr lang="ko-KR" altLang="en-US" sz="3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DA5E3-F792-4EA0-968F-9CDDE62CB774}"/>
              </a:ext>
            </a:extLst>
          </p:cNvPr>
          <p:cNvSpPr txBox="1"/>
          <p:nvPr/>
        </p:nvSpPr>
        <p:spPr>
          <a:xfrm>
            <a:off x="8080714" y="5486501"/>
            <a:ext cx="680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</a:t>
            </a:r>
            <a:endParaRPr lang="ko-KR" altLang="en-US" sz="3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636FED-2A7D-43AC-A7A3-2146A4EF200D}"/>
              </a:ext>
            </a:extLst>
          </p:cNvPr>
          <p:cNvSpPr txBox="1"/>
          <p:nvPr/>
        </p:nvSpPr>
        <p:spPr>
          <a:xfrm>
            <a:off x="9324955" y="5482158"/>
            <a:ext cx="680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</a:t>
            </a:r>
            <a:endParaRPr lang="ko-KR" altLang="en-US" sz="3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F438E8-9C0A-40EA-B570-A0D56AE267C9}"/>
              </a:ext>
            </a:extLst>
          </p:cNvPr>
          <p:cNvSpPr txBox="1"/>
          <p:nvPr/>
        </p:nvSpPr>
        <p:spPr>
          <a:xfrm>
            <a:off x="10563168" y="5482158"/>
            <a:ext cx="680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E</a:t>
            </a:r>
            <a:endParaRPr lang="ko-KR" altLang="en-US" sz="3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6B38D24-F7EF-4A7C-BC0F-E2FD467D1871}"/>
              </a:ext>
            </a:extLst>
          </p:cNvPr>
          <p:cNvSpPr/>
          <p:nvPr/>
        </p:nvSpPr>
        <p:spPr>
          <a:xfrm>
            <a:off x="7040411" y="4225265"/>
            <a:ext cx="278872" cy="124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5CE71B-86F9-4A8E-A149-D25D34C15879}"/>
              </a:ext>
            </a:extLst>
          </p:cNvPr>
          <p:cNvSpPr/>
          <p:nvPr/>
        </p:nvSpPr>
        <p:spPr>
          <a:xfrm>
            <a:off x="8281638" y="2510764"/>
            <a:ext cx="278861" cy="2956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F0F0212-1192-4BA3-BF59-A5F2B957E391}"/>
              </a:ext>
            </a:extLst>
          </p:cNvPr>
          <p:cNvSpPr/>
          <p:nvPr/>
        </p:nvSpPr>
        <p:spPr>
          <a:xfrm>
            <a:off x="9522865" y="3644239"/>
            <a:ext cx="278861" cy="1822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22BDCB-1289-49A2-A0D2-5E68530FBD59}"/>
              </a:ext>
            </a:extLst>
          </p:cNvPr>
          <p:cNvSpPr/>
          <p:nvPr/>
        </p:nvSpPr>
        <p:spPr>
          <a:xfrm>
            <a:off x="10764092" y="3268555"/>
            <a:ext cx="278861" cy="2198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3A9B8-51D2-4EB1-B3A5-0037BA676E94}"/>
              </a:ext>
            </a:extLst>
          </p:cNvPr>
          <p:cNvSpPr txBox="1"/>
          <p:nvPr/>
        </p:nvSpPr>
        <p:spPr>
          <a:xfrm>
            <a:off x="702115" y="2791114"/>
            <a:ext cx="3742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위의 그래프와 관련된 내용을 이곳에 써 사용하시오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2FEE07-EBC4-409C-9BC8-16460952F9F5}"/>
              </a:ext>
            </a:extLst>
          </p:cNvPr>
          <p:cNvSpPr txBox="1"/>
          <p:nvPr/>
        </p:nvSpPr>
        <p:spPr>
          <a:xfrm>
            <a:off x="1080970" y="1151830"/>
            <a:ext cx="8920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- This PPT is made by Garam Blog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19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1" y="62753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15558A-55D5-4280-94C2-E718609A6514}"/>
              </a:ext>
            </a:extLst>
          </p:cNvPr>
          <p:cNvGrpSpPr/>
          <p:nvPr/>
        </p:nvGrpSpPr>
        <p:grpSpPr>
          <a:xfrm>
            <a:off x="8943788" y="6167843"/>
            <a:ext cx="1178560" cy="554355"/>
            <a:chOff x="9194800" y="5570220"/>
            <a:chExt cx="1178560" cy="5543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0C1DC5-60FE-4CF1-8111-8F029346AAD3}"/>
                </a:ext>
              </a:extLst>
            </p:cNvPr>
            <p:cNvSpPr/>
            <p:nvPr/>
          </p:nvSpPr>
          <p:spPr>
            <a:xfrm>
              <a:off x="9194800" y="5588014"/>
              <a:ext cx="1178560" cy="522154"/>
            </a:xfrm>
            <a:prstGeom prst="roundRect">
              <a:avLst/>
            </a:prstGeom>
            <a:solidFill>
              <a:srgbClr val="DB8835"/>
            </a:solidFill>
            <a:ln w="38100">
              <a:solidFill>
                <a:srgbClr val="AA6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3B0FA50-68C1-4A67-84C2-B0BB9D4654A5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5570220"/>
              <a:ext cx="0" cy="554355"/>
            </a:xfrm>
            <a:prstGeom prst="line">
              <a:avLst/>
            </a:prstGeom>
            <a:ln w="1016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204527-EAF2-4475-B6ED-832992666EBE}"/>
              </a:ext>
            </a:extLst>
          </p:cNvPr>
          <p:cNvSpPr txBox="1"/>
          <p:nvPr/>
        </p:nvSpPr>
        <p:spPr>
          <a:xfrm>
            <a:off x="1080971" y="264671"/>
            <a:ext cx="8920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Contents</a:t>
            </a:r>
            <a:r>
              <a:rPr lang="ko-KR" altLang="en-US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</a:t>
            </a:r>
            <a:endParaRPr lang="ko-KR" altLang="en-US" sz="4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738630A-98E8-40EF-AEBE-B3EF55D50412}"/>
              </a:ext>
            </a:extLst>
          </p:cNvPr>
          <p:cNvCxnSpPr>
            <a:cxnSpLocks/>
          </p:cNvCxnSpPr>
          <p:nvPr/>
        </p:nvCxnSpPr>
        <p:spPr>
          <a:xfrm>
            <a:off x="1215414" y="1065482"/>
            <a:ext cx="10448266" cy="0"/>
          </a:xfrm>
          <a:prstGeom prst="line">
            <a:avLst/>
          </a:prstGeom>
          <a:ln w="114300" cap="rnd">
            <a:solidFill>
              <a:srgbClr val="F0D2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6BF5B30-FBBE-4BAA-A0CD-B5808C484E2E}"/>
              </a:ext>
            </a:extLst>
          </p:cNvPr>
          <p:cNvGrpSpPr/>
          <p:nvPr/>
        </p:nvGrpSpPr>
        <p:grpSpPr>
          <a:xfrm rot="2135044">
            <a:off x="302479" y="714055"/>
            <a:ext cx="751443" cy="140189"/>
            <a:chOff x="4061857" y="5962799"/>
            <a:chExt cx="751443" cy="140189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D45D125-D847-4FE9-98BF-843AB8E74297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442EB80-95B3-4B7F-A206-7A57AD548FA9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4497771-33F0-48DD-A5BB-796DC1184D78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9DA6DF6-F848-405E-BEDA-93F40C31C6F4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0DB6EC4-E858-49E0-B0BF-79E7B93D0C02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9F304F-3603-4A7A-880E-1D4FB757D233}"/>
              </a:ext>
            </a:extLst>
          </p:cNvPr>
          <p:cNvGrpSpPr/>
          <p:nvPr/>
        </p:nvGrpSpPr>
        <p:grpSpPr>
          <a:xfrm>
            <a:off x="1592766" y="6608595"/>
            <a:ext cx="751443" cy="140189"/>
            <a:chOff x="19409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84BEB57-B275-4039-9160-2D5600FC04CE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80" y="6032894"/>
              <a:ext cx="680720" cy="0"/>
            </a:xfrm>
            <a:prstGeom prst="line">
              <a:avLst/>
            </a:prstGeom>
            <a:ln w="165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4654980-B89E-444F-88C9-1AB1EBA83722}"/>
                </a:ext>
              </a:extLst>
            </p:cNvPr>
            <p:cNvSpPr/>
            <p:nvPr/>
          </p:nvSpPr>
          <p:spPr>
            <a:xfrm>
              <a:off x="1940957" y="5962799"/>
              <a:ext cx="141446" cy="1401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1137860-6B00-41A7-B74D-47090F3985C3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BA39B31-BA68-4BC3-B082-C64A5F765D53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6BC505A-2027-4D3D-843E-AF8F6C193CDA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E3BFD8B-1612-49A6-9C50-8DF58E614C71}"/>
              </a:ext>
            </a:extLst>
          </p:cNvPr>
          <p:cNvSpPr txBox="1"/>
          <p:nvPr/>
        </p:nvSpPr>
        <p:spPr>
          <a:xfrm>
            <a:off x="706958" y="1421288"/>
            <a:ext cx="2595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발표 내용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6F61BB8-A746-4818-9872-BD2BFFEFE93C}"/>
              </a:ext>
            </a:extLst>
          </p:cNvPr>
          <p:cNvCxnSpPr>
            <a:cxnSpLocks/>
          </p:cNvCxnSpPr>
          <p:nvPr/>
        </p:nvCxnSpPr>
        <p:spPr>
          <a:xfrm flipV="1">
            <a:off x="6096000" y="1365813"/>
            <a:ext cx="0" cy="4819824"/>
          </a:xfrm>
          <a:prstGeom prst="line">
            <a:avLst/>
          </a:prstGeom>
          <a:ln w="635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42724B4-27A1-4DC0-97C8-4E3D8B213703}"/>
              </a:ext>
            </a:extLst>
          </p:cNvPr>
          <p:cNvSpPr txBox="1"/>
          <p:nvPr/>
        </p:nvSpPr>
        <p:spPr>
          <a:xfrm>
            <a:off x="6516741" y="1421288"/>
            <a:ext cx="2595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발표 내용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ABBA2-5271-4BD4-8537-19B2A671D1E5}"/>
              </a:ext>
            </a:extLst>
          </p:cNvPr>
          <p:cNvSpPr txBox="1"/>
          <p:nvPr/>
        </p:nvSpPr>
        <p:spPr>
          <a:xfrm>
            <a:off x="885717" y="2084318"/>
            <a:ext cx="4834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세부 내용을 </a:t>
            </a:r>
            <a:r>
              <a:rPr lang="ko-KR" altLang="en-US" sz="3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작성하시오</a:t>
            </a:r>
            <a:r>
              <a:rPr lang="en-US" altLang="ko-KR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EE9315-FD53-4B0E-8A5F-A5C2960632CE}"/>
              </a:ext>
            </a:extLst>
          </p:cNvPr>
          <p:cNvSpPr txBox="1"/>
          <p:nvPr/>
        </p:nvSpPr>
        <p:spPr>
          <a:xfrm>
            <a:off x="6695501" y="2079987"/>
            <a:ext cx="4834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세부 내용을 </a:t>
            </a:r>
            <a:r>
              <a:rPr lang="ko-KR" altLang="en-US" sz="3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작성하시오</a:t>
            </a:r>
            <a:r>
              <a:rPr lang="en-US" altLang="ko-KR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B44F2F-3AA4-4E76-91DB-EAD3BF6D11AB}"/>
              </a:ext>
            </a:extLst>
          </p:cNvPr>
          <p:cNvSpPr txBox="1"/>
          <p:nvPr/>
        </p:nvSpPr>
        <p:spPr>
          <a:xfrm>
            <a:off x="1080970" y="1151830"/>
            <a:ext cx="8920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- This PPT is made by Garam Blog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71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1" y="62753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15558A-55D5-4280-94C2-E718609A6514}"/>
              </a:ext>
            </a:extLst>
          </p:cNvPr>
          <p:cNvGrpSpPr/>
          <p:nvPr/>
        </p:nvGrpSpPr>
        <p:grpSpPr>
          <a:xfrm>
            <a:off x="8943788" y="6167843"/>
            <a:ext cx="1178560" cy="554355"/>
            <a:chOff x="9194800" y="5570220"/>
            <a:chExt cx="1178560" cy="5543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0C1DC5-60FE-4CF1-8111-8F029346AAD3}"/>
                </a:ext>
              </a:extLst>
            </p:cNvPr>
            <p:cNvSpPr/>
            <p:nvPr/>
          </p:nvSpPr>
          <p:spPr>
            <a:xfrm>
              <a:off x="9194800" y="5588014"/>
              <a:ext cx="1178560" cy="522154"/>
            </a:xfrm>
            <a:prstGeom prst="roundRect">
              <a:avLst/>
            </a:prstGeom>
            <a:solidFill>
              <a:srgbClr val="DB8835"/>
            </a:solidFill>
            <a:ln w="38100">
              <a:solidFill>
                <a:srgbClr val="AA6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3B0FA50-68C1-4A67-84C2-B0BB9D4654A5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5570220"/>
              <a:ext cx="0" cy="554355"/>
            </a:xfrm>
            <a:prstGeom prst="line">
              <a:avLst/>
            </a:prstGeom>
            <a:ln w="1016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204527-EAF2-4475-B6ED-832992666EBE}"/>
              </a:ext>
            </a:extLst>
          </p:cNvPr>
          <p:cNvSpPr txBox="1"/>
          <p:nvPr/>
        </p:nvSpPr>
        <p:spPr>
          <a:xfrm>
            <a:off x="1080971" y="264671"/>
            <a:ext cx="8920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Contents</a:t>
            </a:r>
            <a:r>
              <a:rPr lang="ko-KR" altLang="en-US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</a:t>
            </a:r>
            <a:endParaRPr lang="ko-KR" altLang="en-US" sz="4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738630A-98E8-40EF-AEBE-B3EF55D50412}"/>
              </a:ext>
            </a:extLst>
          </p:cNvPr>
          <p:cNvCxnSpPr>
            <a:cxnSpLocks/>
          </p:cNvCxnSpPr>
          <p:nvPr/>
        </p:nvCxnSpPr>
        <p:spPr>
          <a:xfrm>
            <a:off x="1215414" y="1065482"/>
            <a:ext cx="10448266" cy="0"/>
          </a:xfrm>
          <a:prstGeom prst="line">
            <a:avLst/>
          </a:prstGeom>
          <a:ln w="114300" cap="rnd">
            <a:solidFill>
              <a:srgbClr val="4B91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4497771-33F0-48DD-A5BB-796DC1184D78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9DA6DF6-F848-405E-BEDA-93F40C31C6F4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0DB6EC4-E858-49E0-B0BF-79E7B93D0C02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9F304F-3603-4A7A-880E-1D4FB757D233}"/>
              </a:ext>
            </a:extLst>
          </p:cNvPr>
          <p:cNvGrpSpPr/>
          <p:nvPr/>
        </p:nvGrpSpPr>
        <p:grpSpPr>
          <a:xfrm>
            <a:off x="1592766" y="6608595"/>
            <a:ext cx="751443" cy="140189"/>
            <a:chOff x="19409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84BEB57-B275-4039-9160-2D5600FC04CE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80" y="6032894"/>
              <a:ext cx="680720" cy="0"/>
            </a:xfrm>
            <a:prstGeom prst="line">
              <a:avLst/>
            </a:prstGeom>
            <a:ln w="165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4654980-B89E-444F-88C9-1AB1EBA83722}"/>
                </a:ext>
              </a:extLst>
            </p:cNvPr>
            <p:cNvSpPr/>
            <p:nvPr/>
          </p:nvSpPr>
          <p:spPr>
            <a:xfrm>
              <a:off x="1940957" y="5962799"/>
              <a:ext cx="141446" cy="1401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F50518-5C07-4B3C-A062-7893C798A5CE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55FAA4D-C0E1-49BB-B5B9-4A4789B5B8DF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9FE31CF-0D86-4423-A1FF-AB4C6C7F4479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1137860-6B00-41A7-B74D-47090F3985C3}"/>
              </a:ext>
            </a:extLst>
          </p:cNvPr>
          <p:cNvGrpSpPr/>
          <p:nvPr/>
        </p:nvGrpSpPr>
        <p:grpSpPr>
          <a:xfrm rot="2079781">
            <a:off x="299925" y="722639"/>
            <a:ext cx="751443" cy="140189"/>
            <a:chOff x="4827041" y="6578135"/>
            <a:chExt cx="751443" cy="140189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BA39B31-BA68-4BC3-B082-C64A5F765D53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6BC505A-2027-4D3D-843E-AF8F6C193CDA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E012F62-59EE-44C9-AB7A-5242E69D56C0}"/>
              </a:ext>
            </a:extLst>
          </p:cNvPr>
          <p:cNvSpPr txBox="1"/>
          <p:nvPr/>
        </p:nvSpPr>
        <p:spPr>
          <a:xfrm>
            <a:off x="1163183" y="3965382"/>
            <a:ext cx="2089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설명</a:t>
            </a:r>
            <a:endParaRPr lang="ko-KR" altLang="en-US" sz="3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F0C8CB-417F-442C-BB5F-E5D9E52F3D5B}"/>
              </a:ext>
            </a:extLst>
          </p:cNvPr>
          <p:cNvSpPr/>
          <p:nvPr/>
        </p:nvSpPr>
        <p:spPr>
          <a:xfrm>
            <a:off x="693256" y="2200306"/>
            <a:ext cx="3029487" cy="297010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D3CD369-9F8F-43A1-8AEA-3CE68AA9EB57}"/>
              </a:ext>
            </a:extLst>
          </p:cNvPr>
          <p:cNvSpPr/>
          <p:nvPr/>
        </p:nvSpPr>
        <p:spPr>
          <a:xfrm>
            <a:off x="4581253" y="2200305"/>
            <a:ext cx="3029487" cy="297010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08A6452-0F0E-49CF-BC27-203039A87774}"/>
              </a:ext>
            </a:extLst>
          </p:cNvPr>
          <p:cNvSpPr/>
          <p:nvPr/>
        </p:nvSpPr>
        <p:spPr>
          <a:xfrm>
            <a:off x="8469250" y="2200304"/>
            <a:ext cx="3029487" cy="297010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D28D05-0040-46EB-AAE3-9D08BD8064C7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693256" y="3685357"/>
            <a:ext cx="302948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643B8D4-53FB-4981-A295-3E6FA1DFDDFB}"/>
              </a:ext>
            </a:extLst>
          </p:cNvPr>
          <p:cNvCxnSpPr/>
          <p:nvPr/>
        </p:nvCxnSpPr>
        <p:spPr>
          <a:xfrm>
            <a:off x="4581253" y="3685354"/>
            <a:ext cx="302948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F49B9B6-F6D5-4C5B-B06D-A23AD0BE7943}"/>
              </a:ext>
            </a:extLst>
          </p:cNvPr>
          <p:cNvCxnSpPr/>
          <p:nvPr/>
        </p:nvCxnSpPr>
        <p:spPr>
          <a:xfrm>
            <a:off x="8469250" y="3685351"/>
            <a:ext cx="302948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연필 단색으로 채워진">
            <a:extLst>
              <a:ext uri="{FF2B5EF4-FFF2-40B4-BE49-F238E27FC236}">
                <a16:creationId xmlns:a16="http://schemas.microsoft.com/office/drawing/2014/main" id="{92BC72ED-95AF-4843-A5E6-A379BC3B7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740" y="2401904"/>
            <a:ext cx="1074520" cy="1074520"/>
          </a:xfrm>
          <a:prstGeom prst="rect">
            <a:avLst/>
          </a:prstGeom>
        </p:spPr>
      </p:pic>
      <p:pic>
        <p:nvPicPr>
          <p:cNvPr id="17" name="그래픽 16" descr="지우개 단색으로 채워진">
            <a:extLst>
              <a:ext uri="{FF2B5EF4-FFF2-40B4-BE49-F238E27FC236}">
                <a16:creationId xmlns:a16="http://schemas.microsoft.com/office/drawing/2014/main" id="{E321EE6B-08CE-4498-99B9-F49ED048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3433" y="2384812"/>
            <a:ext cx="1077827" cy="1077827"/>
          </a:xfrm>
          <a:prstGeom prst="rect">
            <a:avLst/>
          </a:prstGeom>
        </p:spPr>
      </p:pic>
      <p:pic>
        <p:nvPicPr>
          <p:cNvPr id="19" name="그래픽 18" descr="서적 단색으로 채워진">
            <a:extLst>
              <a:ext uri="{FF2B5EF4-FFF2-40B4-BE49-F238E27FC236}">
                <a16:creationId xmlns:a16="http://schemas.microsoft.com/office/drawing/2014/main" id="{A8468A80-91DC-4A9D-AEE7-9A3EF10F0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0740" y="2401904"/>
            <a:ext cx="1074520" cy="107452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BD41A19-C1F0-4284-99FE-376182DD69D9}"/>
              </a:ext>
            </a:extLst>
          </p:cNvPr>
          <p:cNvSpPr txBox="1"/>
          <p:nvPr/>
        </p:nvSpPr>
        <p:spPr>
          <a:xfrm>
            <a:off x="1080970" y="1151830"/>
            <a:ext cx="8920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- This PPT is made by Garam Blog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57470B-66D1-4D54-91EA-D7DF10B2FDC2}"/>
              </a:ext>
            </a:extLst>
          </p:cNvPr>
          <p:cNvSpPr txBox="1"/>
          <p:nvPr/>
        </p:nvSpPr>
        <p:spPr>
          <a:xfrm>
            <a:off x="5051180" y="3965382"/>
            <a:ext cx="2089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설명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9263BA-EBA3-4891-8E9A-D130C210BA7D}"/>
              </a:ext>
            </a:extLst>
          </p:cNvPr>
          <p:cNvSpPr txBox="1"/>
          <p:nvPr/>
        </p:nvSpPr>
        <p:spPr>
          <a:xfrm>
            <a:off x="8939177" y="3965382"/>
            <a:ext cx="2089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설명</a:t>
            </a:r>
            <a:endParaRPr lang="ko-KR" altLang="en-US" sz="3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32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1" y="62753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15558A-55D5-4280-94C2-E718609A6514}"/>
              </a:ext>
            </a:extLst>
          </p:cNvPr>
          <p:cNvGrpSpPr/>
          <p:nvPr/>
        </p:nvGrpSpPr>
        <p:grpSpPr>
          <a:xfrm>
            <a:off x="8943788" y="6167843"/>
            <a:ext cx="1178560" cy="554355"/>
            <a:chOff x="9194800" y="5570220"/>
            <a:chExt cx="1178560" cy="5543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0C1DC5-60FE-4CF1-8111-8F029346AAD3}"/>
                </a:ext>
              </a:extLst>
            </p:cNvPr>
            <p:cNvSpPr/>
            <p:nvPr/>
          </p:nvSpPr>
          <p:spPr>
            <a:xfrm>
              <a:off x="9194800" y="5588014"/>
              <a:ext cx="1178560" cy="522154"/>
            </a:xfrm>
            <a:prstGeom prst="roundRect">
              <a:avLst/>
            </a:prstGeom>
            <a:solidFill>
              <a:srgbClr val="DB8835"/>
            </a:solidFill>
            <a:ln w="38100">
              <a:solidFill>
                <a:srgbClr val="AA6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3B0FA50-68C1-4A67-84C2-B0BB9D4654A5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5570220"/>
              <a:ext cx="0" cy="554355"/>
            </a:xfrm>
            <a:prstGeom prst="line">
              <a:avLst/>
            </a:prstGeom>
            <a:ln w="1016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87E293D-CCB5-46C7-927D-2F571920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34" y="6602909"/>
            <a:ext cx="847417" cy="164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1813DA-E8CA-45BA-965F-03A66F88596A}"/>
              </a:ext>
            </a:extLst>
          </p:cNvPr>
          <p:cNvSpPr txBox="1"/>
          <p:nvPr/>
        </p:nvSpPr>
        <p:spPr>
          <a:xfrm>
            <a:off x="329527" y="257750"/>
            <a:ext cx="8920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- This PPT is made by Garam Blog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28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938996" y="653293"/>
            <a:ext cx="10314008" cy="5542920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62D77FA-FC18-43AF-B06E-9DAA9BECE4DE}"/>
              </a:ext>
            </a:extLst>
          </p:cNvPr>
          <p:cNvGrpSpPr/>
          <p:nvPr/>
        </p:nvGrpSpPr>
        <p:grpSpPr>
          <a:xfrm>
            <a:off x="2969978" y="5988039"/>
            <a:ext cx="706949" cy="138800"/>
            <a:chOff x="3007122" y="5962799"/>
            <a:chExt cx="751443" cy="14018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3BEE731-9EF3-416F-BC87-3C01469FD573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8C5F934-D8E6-45B5-95CB-4E4C6733F6CE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33EF71-BDCB-489F-A5FB-8EEB9022A9C6}"/>
              </a:ext>
            </a:extLst>
          </p:cNvPr>
          <p:cNvGrpSpPr/>
          <p:nvPr/>
        </p:nvGrpSpPr>
        <p:grpSpPr>
          <a:xfrm>
            <a:off x="1966942" y="5988039"/>
            <a:ext cx="706949" cy="138800"/>
            <a:chOff x="1940957" y="5962799"/>
            <a:chExt cx="751443" cy="140189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1358153-8018-4C10-B183-692F9CBD2B4C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80" y="6032894"/>
              <a:ext cx="680720" cy="0"/>
            </a:xfrm>
            <a:prstGeom prst="line">
              <a:avLst/>
            </a:prstGeom>
            <a:ln w="165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24CDCE4-08AD-4603-B958-BD9432C1020C}"/>
                </a:ext>
              </a:extLst>
            </p:cNvPr>
            <p:cNvSpPr/>
            <p:nvPr/>
          </p:nvSpPr>
          <p:spPr>
            <a:xfrm>
              <a:off x="1940957" y="5962799"/>
              <a:ext cx="141446" cy="1401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5B8BB07-2333-4FDC-B2CC-0B752C0DED73}"/>
              </a:ext>
            </a:extLst>
          </p:cNvPr>
          <p:cNvGrpSpPr/>
          <p:nvPr/>
        </p:nvGrpSpPr>
        <p:grpSpPr>
          <a:xfrm>
            <a:off x="3970800" y="5988038"/>
            <a:ext cx="706949" cy="138800"/>
            <a:chOff x="4061857" y="5962799"/>
            <a:chExt cx="751443" cy="140189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D1EC32B-430C-41FF-A5B0-2F3C1AA42F11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DDF60BA-24AF-41FC-80BD-950E7EB67434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9F84B5C-E737-4D05-A123-BA7F535E8251}"/>
              </a:ext>
            </a:extLst>
          </p:cNvPr>
          <p:cNvGrpSpPr/>
          <p:nvPr/>
        </p:nvGrpSpPr>
        <p:grpSpPr>
          <a:xfrm>
            <a:off x="4974643" y="5988038"/>
            <a:ext cx="706949" cy="138800"/>
            <a:chOff x="4827041" y="6578135"/>
            <a:chExt cx="751443" cy="14018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15D8181-2EA1-4A66-B94C-4A778771BC3E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AB9854D-274F-465F-B0B0-F423C9C4D5CE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67C2B23-683C-45DF-92C2-C3572B679B91}"/>
              </a:ext>
            </a:extLst>
          </p:cNvPr>
          <p:cNvSpPr txBox="1"/>
          <p:nvPr/>
        </p:nvSpPr>
        <p:spPr>
          <a:xfrm>
            <a:off x="3254951" y="2344285"/>
            <a:ext cx="6204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감사합니다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15558A-55D5-4280-94C2-E718609A6514}"/>
              </a:ext>
            </a:extLst>
          </p:cNvPr>
          <p:cNvGrpSpPr/>
          <p:nvPr/>
        </p:nvGrpSpPr>
        <p:grpSpPr>
          <a:xfrm rot="18246502">
            <a:off x="2711871" y="2640176"/>
            <a:ext cx="1281413" cy="672160"/>
            <a:chOff x="9194800" y="5570220"/>
            <a:chExt cx="1178560" cy="5543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0C1DC5-60FE-4CF1-8111-8F029346AAD3}"/>
                </a:ext>
              </a:extLst>
            </p:cNvPr>
            <p:cNvSpPr/>
            <p:nvPr/>
          </p:nvSpPr>
          <p:spPr>
            <a:xfrm>
              <a:off x="9194800" y="5588014"/>
              <a:ext cx="1178560" cy="522154"/>
            </a:xfrm>
            <a:prstGeom prst="roundRect">
              <a:avLst/>
            </a:prstGeom>
            <a:solidFill>
              <a:srgbClr val="DB8835"/>
            </a:solidFill>
            <a:ln w="38100">
              <a:solidFill>
                <a:srgbClr val="AA6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3B0FA50-68C1-4A67-84C2-B0BB9D4654A5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5570220"/>
              <a:ext cx="0" cy="554355"/>
            </a:xfrm>
            <a:prstGeom prst="line">
              <a:avLst/>
            </a:prstGeom>
            <a:ln w="1016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A471CCF-090D-4B2D-8FB1-2DF661F64E17}"/>
              </a:ext>
            </a:extLst>
          </p:cNvPr>
          <p:cNvSpPr txBox="1"/>
          <p:nvPr/>
        </p:nvSpPr>
        <p:spPr>
          <a:xfrm>
            <a:off x="1896790" y="3513836"/>
            <a:ext cx="8920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302020204030204"/>
                <a:ea typeface="한컴 말랑말랑 Bold" panose="020F0803000000000000" pitchFamily="50" charset="-127"/>
                <a:cs typeface="+mn-cs"/>
              </a:rPr>
              <a:t>- This PPT is made by Garam Blog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302020204030204"/>
              <a:ea typeface="한컴 말랑말랑 Bold" panose="020F0803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32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41823 0.00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11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14423" y="629802"/>
            <a:ext cx="10963154" cy="5598396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E8F96DC-D1A7-456A-8860-FC0E41163858}"/>
              </a:ext>
            </a:extLst>
          </p:cNvPr>
          <p:cNvGrpSpPr/>
          <p:nvPr/>
        </p:nvGrpSpPr>
        <p:grpSpPr>
          <a:xfrm>
            <a:off x="1731407" y="2790444"/>
            <a:ext cx="751443" cy="140189"/>
            <a:chOff x="3007122" y="5962799"/>
            <a:chExt cx="751443" cy="14018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15359AE-17F2-4541-B1DF-55F2FF8EAD4A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D62376B-A2BC-46ED-9BE5-D62D5C5EE15C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92D011-91F1-4DD7-940E-BC6187993CE1}"/>
              </a:ext>
            </a:extLst>
          </p:cNvPr>
          <p:cNvGrpSpPr/>
          <p:nvPr/>
        </p:nvGrpSpPr>
        <p:grpSpPr>
          <a:xfrm>
            <a:off x="1731407" y="1881349"/>
            <a:ext cx="751443" cy="140189"/>
            <a:chOff x="1940957" y="5962799"/>
            <a:chExt cx="751443" cy="140189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26C20AB-FEB4-4A0E-A9E7-07BC071E64EB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80" y="6032894"/>
              <a:ext cx="680720" cy="0"/>
            </a:xfrm>
            <a:prstGeom prst="line">
              <a:avLst/>
            </a:prstGeom>
            <a:ln w="165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D787C55-11EF-464B-85F9-D9488F6B0635}"/>
                </a:ext>
              </a:extLst>
            </p:cNvPr>
            <p:cNvSpPr/>
            <p:nvPr/>
          </p:nvSpPr>
          <p:spPr>
            <a:xfrm>
              <a:off x="1940957" y="5962799"/>
              <a:ext cx="141446" cy="1401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0B4B44-FB75-4120-A4A0-6D9EE0ECFC43}"/>
              </a:ext>
            </a:extLst>
          </p:cNvPr>
          <p:cNvGrpSpPr/>
          <p:nvPr/>
        </p:nvGrpSpPr>
        <p:grpSpPr>
          <a:xfrm>
            <a:off x="1731407" y="3699539"/>
            <a:ext cx="751443" cy="140189"/>
            <a:chOff x="4061857" y="5962799"/>
            <a:chExt cx="751443" cy="14018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A94AD37-F3EC-4554-89F4-E2AF74EA8D97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98ECABB-B3AD-4DB0-88AE-D0F61FBD4364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15558A-55D5-4280-94C2-E718609A6514}"/>
              </a:ext>
            </a:extLst>
          </p:cNvPr>
          <p:cNvGrpSpPr/>
          <p:nvPr/>
        </p:nvGrpSpPr>
        <p:grpSpPr>
          <a:xfrm>
            <a:off x="9194800" y="5570220"/>
            <a:ext cx="1178560" cy="554355"/>
            <a:chOff x="9194800" y="5570220"/>
            <a:chExt cx="1178560" cy="5543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0C1DC5-60FE-4CF1-8111-8F029346AAD3}"/>
                </a:ext>
              </a:extLst>
            </p:cNvPr>
            <p:cNvSpPr/>
            <p:nvPr/>
          </p:nvSpPr>
          <p:spPr>
            <a:xfrm>
              <a:off x="9194800" y="5588014"/>
              <a:ext cx="1178560" cy="522154"/>
            </a:xfrm>
            <a:prstGeom prst="roundRect">
              <a:avLst/>
            </a:prstGeom>
            <a:solidFill>
              <a:srgbClr val="DB8835"/>
            </a:solidFill>
            <a:ln w="38100">
              <a:solidFill>
                <a:srgbClr val="AA6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3B0FA50-68C1-4A67-84C2-B0BB9D4654A5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5570220"/>
              <a:ext cx="0" cy="554355"/>
            </a:xfrm>
            <a:prstGeom prst="line">
              <a:avLst/>
            </a:prstGeom>
            <a:ln w="1016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204527-EAF2-4475-B6ED-832992666EBE}"/>
              </a:ext>
            </a:extLst>
          </p:cNvPr>
          <p:cNvSpPr txBox="1"/>
          <p:nvPr/>
        </p:nvSpPr>
        <p:spPr>
          <a:xfrm>
            <a:off x="3260762" y="710409"/>
            <a:ext cx="567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294DF3-B942-4923-A2A2-B05E092F557D}"/>
              </a:ext>
            </a:extLst>
          </p:cNvPr>
          <p:cNvSpPr txBox="1"/>
          <p:nvPr/>
        </p:nvSpPr>
        <p:spPr>
          <a:xfrm>
            <a:off x="2704464" y="1659055"/>
            <a:ext cx="567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전해지는 사례들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03122B-BB40-4753-B5DB-DDB0CA9611A0}"/>
              </a:ext>
            </a:extLst>
          </p:cNvPr>
          <p:cNvSpPr txBox="1"/>
          <p:nvPr/>
        </p:nvSpPr>
        <p:spPr>
          <a:xfrm>
            <a:off x="2704464" y="2568150"/>
            <a:ext cx="567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다른 </a:t>
            </a:r>
            <a:r>
              <a:rPr lang="ko-KR" altLang="en-US" sz="32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신화들과의</a:t>
            </a:r>
            <a:r>
              <a:rPr lang="ko-KR" altLang="en-US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유사성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9D6055-D87C-4690-805F-BA659634680E}"/>
              </a:ext>
            </a:extLst>
          </p:cNvPr>
          <p:cNvSpPr txBox="1"/>
          <p:nvPr/>
        </p:nvSpPr>
        <p:spPr>
          <a:xfrm>
            <a:off x="2704464" y="3471844"/>
            <a:ext cx="6022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예수의 신화적 이야기를 지어낸 이유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EE4846-B623-4899-93AA-40A6D745A240}"/>
              </a:ext>
            </a:extLst>
          </p:cNvPr>
          <p:cNvSpPr txBox="1"/>
          <p:nvPr/>
        </p:nvSpPr>
        <p:spPr>
          <a:xfrm>
            <a:off x="2707676" y="4375538"/>
            <a:ext cx="567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결론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4304A31-828C-49F9-99CB-2B5BD56FBC3D}"/>
              </a:ext>
            </a:extLst>
          </p:cNvPr>
          <p:cNvGrpSpPr/>
          <p:nvPr/>
        </p:nvGrpSpPr>
        <p:grpSpPr>
          <a:xfrm>
            <a:off x="1731407" y="4597830"/>
            <a:ext cx="751443" cy="140189"/>
            <a:chOff x="4827041" y="6578135"/>
            <a:chExt cx="751443" cy="140189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DE32BD9-1F8F-4BFC-94F2-16B8DAB2A069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A14407C-D21C-4624-8613-53556DA5F164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9182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05762B-57EC-491A-9944-4D82CC117298}"/>
              </a:ext>
            </a:extLst>
          </p:cNvPr>
          <p:cNvSpPr/>
          <p:nvPr/>
        </p:nvSpPr>
        <p:spPr>
          <a:xfrm>
            <a:off x="2396669" y="5284820"/>
            <a:ext cx="2667000" cy="476250"/>
          </a:xfrm>
          <a:prstGeom prst="rect">
            <a:avLst/>
          </a:prstGeom>
          <a:solidFill>
            <a:srgbClr val="3B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F568B-D3FC-44EA-B7BE-147F69330344}"/>
              </a:ext>
            </a:extLst>
          </p:cNvPr>
          <p:cNvSpPr txBox="1"/>
          <p:nvPr/>
        </p:nvSpPr>
        <p:spPr>
          <a:xfrm>
            <a:off x="2396669" y="829916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사용된 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13455C-C538-4376-BA9F-4687AEE6BF10}"/>
              </a:ext>
            </a:extLst>
          </p:cNvPr>
          <p:cNvSpPr/>
          <p:nvPr/>
        </p:nvSpPr>
        <p:spPr>
          <a:xfrm>
            <a:off x="2396669" y="1731863"/>
            <a:ext cx="2667000" cy="476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7A7254-8916-441F-97FE-C30F5761E859}"/>
              </a:ext>
            </a:extLst>
          </p:cNvPr>
          <p:cNvSpPr/>
          <p:nvPr/>
        </p:nvSpPr>
        <p:spPr>
          <a:xfrm>
            <a:off x="2396669" y="4123629"/>
            <a:ext cx="2667000" cy="476250"/>
          </a:xfrm>
          <a:prstGeom prst="rect">
            <a:avLst/>
          </a:prstGeom>
          <a:solidFill>
            <a:srgbClr val="D0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D0C246-01DD-4AE2-A176-197A143C0A15}"/>
              </a:ext>
            </a:extLst>
          </p:cNvPr>
          <p:cNvSpPr/>
          <p:nvPr/>
        </p:nvSpPr>
        <p:spPr>
          <a:xfrm>
            <a:off x="2396669" y="2915155"/>
            <a:ext cx="2667000" cy="476250"/>
          </a:xfrm>
          <a:prstGeom prst="rect">
            <a:avLst/>
          </a:prstGeom>
          <a:solidFill>
            <a:srgbClr val="F0D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B980A3-E597-4FF4-82D2-BF8022064B68}"/>
              </a:ext>
            </a:extLst>
          </p:cNvPr>
          <p:cNvSpPr/>
          <p:nvPr/>
        </p:nvSpPr>
        <p:spPr>
          <a:xfrm>
            <a:off x="2396669" y="4720328"/>
            <a:ext cx="2667000" cy="476250"/>
          </a:xfrm>
          <a:prstGeom prst="rect">
            <a:avLst/>
          </a:prstGeom>
          <a:solidFill>
            <a:srgbClr val="4B9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79469-A72F-48B6-B11D-4068388A7380}"/>
              </a:ext>
            </a:extLst>
          </p:cNvPr>
          <p:cNvSpPr/>
          <p:nvPr/>
        </p:nvSpPr>
        <p:spPr>
          <a:xfrm>
            <a:off x="2396669" y="3533306"/>
            <a:ext cx="2667000" cy="476250"/>
          </a:xfrm>
          <a:prstGeom prst="rect">
            <a:avLst/>
          </a:prstGeom>
          <a:solidFill>
            <a:srgbClr val="D39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2E2E45-1456-4208-8D2C-36CBF3333DA7}"/>
              </a:ext>
            </a:extLst>
          </p:cNvPr>
          <p:cNvSpPr/>
          <p:nvPr/>
        </p:nvSpPr>
        <p:spPr>
          <a:xfrm>
            <a:off x="2396669" y="2323509"/>
            <a:ext cx="2667000" cy="476250"/>
          </a:xfrm>
          <a:prstGeom prst="rect">
            <a:avLst/>
          </a:prstGeom>
          <a:solidFill>
            <a:srgbClr val="F8E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6536CB-69D1-4E99-8F98-EFA4708A1503}"/>
              </a:ext>
            </a:extLst>
          </p:cNvPr>
          <p:cNvSpPr txBox="1"/>
          <p:nvPr/>
        </p:nvSpPr>
        <p:spPr>
          <a:xfrm>
            <a:off x="6096000" y="829916"/>
            <a:ext cx="46042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사용된 폰트 </a:t>
            </a:r>
            <a:endParaRPr lang="en-US" altLang="ko-KR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= </a:t>
            </a:r>
            <a:r>
              <a:rPr lang="ko-KR" altLang="en-US" sz="3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한컴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말랑말랑 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Bold</a:t>
            </a:r>
          </a:p>
          <a:p>
            <a:endParaRPr lang="en-US" altLang="ko-KR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다운 받는 곳</a:t>
            </a:r>
            <a:endParaRPr lang="en-US" altLang="ko-KR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hlinkClick r:id="rId2"/>
              </a:rPr>
              <a:t>https://font.hancom.com/sub1_2.html</a:t>
            </a:r>
            <a:endParaRPr lang="en-US" altLang="ko-KR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32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BB19CF-4222-4737-86A2-F50E930DA20E}"/>
              </a:ext>
            </a:extLst>
          </p:cNvPr>
          <p:cNvSpPr txBox="1"/>
          <p:nvPr/>
        </p:nvSpPr>
        <p:spPr>
          <a:xfrm>
            <a:off x="209436" y="106066"/>
            <a:ext cx="1177312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# 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가람 </a:t>
            </a:r>
            <a:r>
              <a:rPr lang="ko-KR" altLang="en-US" sz="28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피피티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사용 안내</a:t>
            </a:r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 블로그의 모든 디자인은 </a:t>
            </a:r>
            <a:r>
              <a:rPr lang="en-US" altLang="ko-KR" sz="2800" dirty="0">
                <a:solidFill>
                  <a:srgbClr val="C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800" dirty="0">
                <a:solidFill>
                  <a:srgbClr val="C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개인 용도</a:t>
            </a:r>
            <a:r>
              <a:rPr lang="en-US" altLang="ko-KR" sz="2800" dirty="0">
                <a:solidFill>
                  <a:srgbClr val="C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 사용하도록 만들었습니다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</a:p>
          <a:p>
            <a:r>
              <a:rPr lang="ko-KR" altLang="en-US" sz="28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재배포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판매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2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차 가공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2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차 </a:t>
            </a:r>
            <a:r>
              <a:rPr lang="ko-KR" altLang="en-US" sz="28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배보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출처 없이 사용을 금합니다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</a:p>
          <a:p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저작권을 존중하지 않는 극히 소수의 사용자로 인해 다수가 피해를 보지 않도록 주의해 주시면 감사하겠으며</a:t>
            </a:r>
          </a:p>
          <a:p>
            <a:endParaRPr lang="ko-KR" altLang="en-US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 자료가 업로드 된 곳이 있다면 저에게 알려주시면 감사하겠습니다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 자료를 소개하고자 할 경우에는 가람 블로그 사이트로의 링크 처리로만 가능하며</a:t>
            </a:r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파일 자체를 업로드 하는 것은 불가한 점 유의해 주시면 감사하겠습니다</a:t>
            </a:r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가람 이야기 블로그 링크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hlinkClick r:id="rId2"/>
              </a:rPr>
              <a:t>https://blog.naver.com/jen344</a:t>
            </a:r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26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2" y="16289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15558A-55D5-4280-94C2-E718609A6514}"/>
              </a:ext>
            </a:extLst>
          </p:cNvPr>
          <p:cNvGrpSpPr/>
          <p:nvPr/>
        </p:nvGrpSpPr>
        <p:grpSpPr>
          <a:xfrm>
            <a:off x="8943788" y="6167843"/>
            <a:ext cx="1178560" cy="554355"/>
            <a:chOff x="9194800" y="5570220"/>
            <a:chExt cx="1178560" cy="5543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0C1DC5-60FE-4CF1-8111-8F029346AAD3}"/>
                </a:ext>
              </a:extLst>
            </p:cNvPr>
            <p:cNvSpPr/>
            <p:nvPr/>
          </p:nvSpPr>
          <p:spPr>
            <a:xfrm>
              <a:off x="9194800" y="5588014"/>
              <a:ext cx="1178560" cy="522154"/>
            </a:xfrm>
            <a:prstGeom prst="roundRect">
              <a:avLst/>
            </a:prstGeom>
            <a:solidFill>
              <a:srgbClr val="DB8835"/>
            </a:solidFill>
            <a:ln w="38100">
              <a:solidFill>
                <a:srgbClr val="AA6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3B0FA50-68C1-4A67-84C2-B0BB9D4654A5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5570220"/>
              <a:ext cx="0" cy="554355"/>
            </a:xfrm>
            <a:prstGeom prst="line">
              <a:avLst/>
            </a:prstGeom>
            <a:ln w="1016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897B51B-84A1-4240-97AD-552C7386D359}"/>
              </a:ext>
            </a:extLst>
          </p:cNvPr>
          <p:cNvSpPr txBox="1"/>
          <p:nvPr/>
        </p:nvSpPr>
        <p:spPr>
          <a:xfrm>
            <a:off x="508401" y="5467168"/>
            <a:ext cx="336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사진의 정보 입력</a:t>
            </a:r>
          </a:p>
        </p:txBody>
      </p:sp>
      <p:pic>
        <p:nvPicPr>
          <p:cNvPr id="4" name="그림 3" descr="페인팅, 의류, 예술, 그림이(가) 표시된 사진&#10;&#10;자동 생성된 설명">
            <a:extLst>
              <a:ext uri="{FF2B5EF4-FFF2-40B4-BE49-F238E27FC236}">
                <a16:creationId xmlns:a16="http://schemas.microsoft.com/office/drawing/2014/main" id="{169318C9-9D3F-6673-8F7E-F1F3B557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92" y="1292905"/>
            <a:ext cx="3931379" cy="502368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  <p:pic>
        <p:nvPicPr>
          <p:cNvPr id="8" name="그림 7" descr="예술, 사람, 신화학, 야외이(가) 표시된 사진&#10;&#10;자동 생성된 설명">
            <a:extLst>
              <a:ext uri="{FF2B5EF4-FFF2-40B4-BE49-F238E27FC236}">
                <a16:creationId xmlns:a16="http://schemas.microsoft.com/office/drawing/2014/main" id="{A574902E-D26F-7BDC-A423-4139B332F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50" y="1380129"/>
            <a:ext cx="6223218" cy="408703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20E3D-43AC-CB85-7923-CCC77DCD01BB}"/>
              </a:ext>
            </a:extLst>
          </p:cNvPr>
          <p:cNvSpPr txBox="1"/>
          <p:nvPr/>
        </p:nvSpPr>
        <p:spPr>
          <a:xfrm>
            <a:off x="5102137" y="5630573"/>
            <a:ext cx="98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좌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: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물을 포도주로 변환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우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: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오병이어의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 기적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0D86C-50B2-106D-3DB1-18EA0D75AF56}"/>
              </a:ext>
            </a:extLst>
          </p:cNvPr>
          <p:cNvSpPr txBox="1"/>
          <p:nvPr/>
        </p:nvSpPr>
        <p:spPr>
          <a:xfrm>
            <a:off x="1080971" y="264671"/>
            <a:ext cx="8920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전해지는 사례들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A771AB-58EA-2A8B-2ED9-4EE6E8F05FAA}"/>
              </a:ext>
            </a:extLst>
          </p:cNvPr>
          <p:cNvGrpSpPr/>
          <p:nvPr/>
        </p:nvGrpSpPr>
        <p:grpSpPr>
          <a:xfrm rot="2224690">
            <a:off x="306811" y="712940"/>
            <a:ext cx="751443" cy="140189"/>
            <a:chOff x="1940957" y="5962799"/>
            <a:chExt cx="751443" cy="140189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AA2C34E-0DFD-7B7D-0FFC-B68AE3DFE701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80" y="6032894"/>
              <a:ext cx="680720" cy="0"/>
            </a:xfrm>
            <a:prstGeom prst="line">
              <a:avLst/>
            </a:prstGeom>
            <a:ln w="165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98CA746-D464-C628-A509-DEEEDF686E20}"/>
                </a:ext>
              </a:extLst>
            </p:cNvPr>
            <p:cNvSpPr/>
            <p:nvPr/>
          </p:nvSpPr>
          <p:spPr>
            <a:xfrm>
              <a:off x="1940957" y="5962799"/>
              <a:ext cx="141446" cy="1401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D6A554-7271-91FE-D228-D94D814C6791}"/>
              </a:ext>
            </a:extLst>
          </p:cNvPr>
          <p:cNvCxnSpPr>
            <a:cxnSpLocks/>
          </p:cNvCxnSpPr>
          <p:nvPr/>
        </p:nvCxnSpPr>
        <p:spPr>
          <a:xfrm>
            <a:off x="1215414" y="1065482"/>
            <a:ext cx="10448266" cy="0"/>
          </a:xfrm>
          <a:prstGeom prst="line">
            <a:avLst/>
          </a:prstGeom>
          <a:ln w="114300" cap="rnd"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5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2" y="62753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 descr="페인팅, 야외, 보트, 배이(가) 표시된 사진&#10;&#10;자동 생성된 설명">
            <a:extLst>
              <a:ext uri="{FF2B5EF4-FFF2-40B4-BE49-F238E27FC236}">
                <a16:creationId xmlns:a16="http://schemas.microsoft.com/office/drawing/2014/main" id="{C81B07B2-B074-93A0-726E-9C778FE1F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23" y="1723452"/>
            <a:ext cx="5083867" cy="37477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9" name="그림 8" descr="페인팅, 예술, 사람, 시각 예술이(가) 표시된 사진&#10;&#10;자동 생성된 설명">
            <a:extLst>
              <a:ext uri="{FF2B5EF4-FFF2-40B4-BE49-F238E27FC236}">
                <a16:creationId xmlns:a16="http://schemas.microsoft.com/office/drawing/2014/main" id="{595E078F-13F5-9072-94C7-3DD1CFF12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7" y="1502595"/>
            <a:ext cx="5722553" cy="4189454"/>
          </a:xfrm>
          <a:prstGeom prst="rect">
            <a:avLst/>
          </a:prstGeom>
          <a:ln>
            <a:solidFill>
              <a:srgbClr val="F0D24E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566A53-E76D-8B1A-AD9B-658B8C8A1D2E}"/>
              </a:ext>
            </a:extLst>
          </p:cNvPr>
          <p:cNvSpPr txBox="1"/>
          <p:nvPr/>
        </p:nvSpPr>
        <p:spPr>
          <a:xfrm>
            <a:off x="6342373" y="5668106"/>
            <a:ext cx="2613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좌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: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라자로의 부활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우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: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물 위를 걷는 예수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70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146172" y="179309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15558A-55D5-4280-94C2-E718609A6514}"/>
              </a:ext>
            </a:extLst>
          </p:cNvPr>
          <p:cNvGrpSpPr/>
          <p:nvPr/>
        </p:nvGrpSpPr>
        <p:grpSpPr>
          <a:xfrm>
            <a:off x="8943788" y="6167843"/>
            <a:ext cx="1178560" cy="554355"/>
            <a:chOff x="9194800" y="5570220"/>
            <a:chExt cx="1178560" cy="5543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0C1DC5-60FE-4CF1-8111-8F029346AAD3}"/>
                </a:ext>
              </a:extLst>
            </p:cNvPr>
            <p:cNvSpPr/>
            <p:nvPr/>
          </p:nvSpPr>
          <p:spPr>
            <a:xfrm>
              <a:off x="9194800" y="5588014"/>
              <a:ext cx="1178560" cy="522154"/>
            </a:xfrm>
            <a:prstGeom prst="roundRect">
              <a:avLst/>
            </a:prstGeom>
            <a:solidFill>
              <a:srgbClr val="DB8835"/>
            </a:solidFill>
            <a:ln w="38100">
              <a:solidFill>
                <a:srgbClr val="AA6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3B0FA50-68C1-4A67-84C2-B0BB9D4654A5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5570220"/>
              <a:ext cx="0" cy="554355"/>
            </a:xfrm>
            <a:prstGeom prst="line">
              <a:avLst/>
            </a:prstGeom>
            <a:ln w="1016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204527-EAF2-4475-B6ED-832992666EBE}"/>
              </a:ext>
            </a:extLst>
          </p:cNvPr>
          <p:cNvSpPr txBox="1"/>
          <p:nvPr/>
        </p:nvSpPr>
        <p:spPr>
          <a:xfrm>
            <a:off x="1080971" y="264671"/>
            <a:ext cx="8920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다른 </a:t>
            </a:r>
            <a:r>
              <a:rPr lang="ko-KR" altLang="en-US" sz="4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신화들과의</a:t>
            </a:r>
            <a:r>
              <a:rPr lang="ko-KR" altLang="en-US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유사성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628927-25AA-41F1-962B-2B570FF797F1}"/>
              </a:ext>
            </a:extLst>
          </p:cNvPr>
          <p:cNvGrpSpPr/>
          <p:nvPr/>
        </p:nvGrpSpPr>
        <p:grpSpPr>
          <a:xfrm rot="2224690">
            <a:off x="306811" y="712940"/>
            <a:ext cx="751443" cy="140189"/>
            <a:chOff x="1940957" y="5962799"/>
            <a:chExt cx="751443" cy="14018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24877DA-5C20-4578-AB61-E6B25F743E47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80" y="6032894"/>
              <a:ext cx="680720" cy="0"/>
            </a:xfrm>
            <a:prstGeom prst="line">
              <a:avLst/>
            </a:prstGeom>
            <a:ln w="165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FE742F2-826C-4091-866E-A840CAFBAE3A}"/>
                </a:ext>
              </a:extLst>
            </p:cNvPr>
            <p:cNvSpPr/>
            <p:nvPr/>
          </p:nvSpPr>
          <p:spPr>
            <a:xfrm>
              <a:off x="1940957" y="5962799"/>
              <a:ext cx="141446" cy="1401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738630A-98E8-40EF-AEBE-B3EF55D50412}"/>
              </a:ext>
            </a:extLst>
          </p:cNvPr>
          <p:cNvCxnSpPr>
            <a:cxnSpLocks/>
          </p:cNvCxnSpPr>
          <p:nvPr/>
        </p:nvCxnSpPr>
        <p:spPr>
          <a:xfrm>
            <a:off x="1215414" y="1065482"/>
            <a:ext cx="10448266" cy="0"/>
          </a:xfrm>
          <a:prstGeom prst="line">
            <a:avLst/>
          </a:prstGeom>
          <a:ln w="114300" cap="rnd"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" name="그림 7" descr="친필, 폰트, 타이포그래피이(가) 표시된 사진&#10;&#10;자동 생성된 설명">
            <a:extLst>
              <a:ext uri="{FF2B5EF4-FFF2-40B4-BE49-F238E27FC236}">
                <a16:creationId xmlns:a16="http://schemas.microsoft.com/office/drawing/2014/main" id="{C921C808-10BE-1F8E-B73C-BBE27D7FD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27" y="1811663"/>
            <a:ext cx="5414999" cy="3609999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601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1" y="62753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15558A-55D5-4280-94C2-E718609A6514}"/>
              </a:ext>
            </a:extLst>
          </p:cNvPr>
          <p:cNvGrpSpPr/>
          <p:nvPr/>
        </p:nvGrpSpPr>
        <p:grpSpPr>
          <a:xfrm>
            <a:off x="8943788" y="6167843"/>
            <a:ext cx="1178560" cy="554355"/>
            <a:chOff x="9194800" y="5570220"/>
            <a:chExt cx="1178560" cy="5543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A0C1DC5-60FE-4CF1-8111-8F029346AAD3}"/>
                </a:ext>
              </a:extLst>
            </p:cNvPr>
            <p:cNvSpPr/>
            <p:nvPr/>
          </p:nvSpPr>
          <p:spPr>
            <a:xfrm>
              <a:off x="9194800" y="5588014"/>
              <a:ext cx="1178560" cy="522154"/>
            </a:xfrm>
            <a:prstGeom prst="roundRect">
              <a:avLst/>
            </a:prstGeom>
            <a:solidFill>
              <a:srgbClr val="DB8835"/>
            </a:solidFill>
            <a:ln w="38100">
              <a:solidFill>
                <a:srgbClr val="AA6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3B0FA50-68C1-4A67-84C2-B0BB9D4654A5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5570220"/>
              <a:ext cx="0" cy="554355"/>
            </a:xfrm>
            <a:prstGeom prst="line">
              <a:avLst/>
            </a:prstGeom>
            <a:ln w="101600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204527-EAF2-4475-B6ED-832992666EBE}"/>
              </a:ext>
            </a:extLst>
          </p:cNvPr>
          <p:cNvSpPr txBox="1"/>
          <p:nvPr/>
        </p:nvSpPr>
        <p:spPr>
          <a:xfrm>
            <a:off x="1080971" y="264671"/>
            <a:ext cx="8920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허구의 이야기라는 주장</a:t>
            </a:r>
            <a:r>
              <a:rPr lang="en-US" altLang="ko-KR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  <a:r>
              <a:rPr lang="ko-KR" altLang="en-US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근거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628927-25AA-41F1-962B-2B570FF797F1}"/>
              </a:ext>
            </a:extLst>
          </p:cNvPr>
          <p:cNvGrpSpPr/>
          <p:nvPr/>
        </p:nvGrpSpPr>
        <p:grpSpPr>
          <a:xfrm rot="2224690">
            <a:off x="306811" y="712940"/>
            <a:ext cx="751443" cy="140189"/>
            <a:chOff x="1940957" y="5962799"/>
            <a:chExt cx="751443" cy="14018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24877DA-5C20-4578-AB61-E6B25F743E47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80" y="6032894"/>
              <a:ext cx="680720" cy="0"/>
            </a:xfrm>
            <a:prstGeom prst="line">
              <a:avLst/>
            </a:prstGeom>
            <a:ln w="165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FE742F2-826C-4091-866E-A840CAFBAE3A}"/>
                </a:ext>
              </a:extLst>
            </p:cNvPr>
            <p:cNvSpPr/>
            <p:nvPr/>
          </p:nvSpPr>
          <p:spPr>
            <a:xfrm>
              <a:off x="1940957" y="5962799"/>
              <a:ext cx="141446" cy="1401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738630A-98E8-40EF-AEBE-B3EF55D50412}"/>
              </a:ext>
            </a:extLst>
          </p:cNvPr>
          <p:cNvCxnSpPr>
            <a:cxnSpLocks/>
          </p:cNvCxnSpPr>
          <p:nvPr/>
        </p:nvCxnSpPr>
        <p:spPr>
          <a:xfrm>
            <a:off x="1215414" y="1065482"/>
            <a:ext cx="10448266" cy="0"/>
          </a:xfrm>
          <a:prstGeom prst="line">
            <a:avLst/>
          </a:prstGeom>
          <a:ln w="114300" cap="rnd"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17FFF37-AA83-44ED-85DA-C2E42E19E8F5}"/>
              </a:ext>
            </a:extLst>
          </p:cNvPr>
          <p:cNvSpPr/>
          <p:nvPr/>
        </p:nvSpPr>
        <p:spPr>
          <a:xfrm>
            <a:off x="615081" y="1545955"/>
            <a:ext cx="3149600" cy="3799838"/>
          </a:xfrm>
          <a:prstGeom prst="roundRect">
            <a:avLst>
              <a:gd name="adj" fmla="val 6990"/>
            </a:avLst>
          </a:prstGeom>
          <a:solidFill>
            <a:srgbClr val="3B5047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97B51B-84A1-4240-97AD-552C7386D359}"/>
              </a:ext>
            </a:extLst>
          </p:cNvPr>
          <p:cNvSpPr txBox="1"/>
          <p:nvPr/>
        </p:nvSpPr>
        <p:spPr>
          <a:xfrm>
            <a:off x="508401" y="5467168"/>
            <a:ext cx="336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사진의 정보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DDE0F-911E-4E2B-97DB-BA5B77512DFC}"/>
              </a:ext>
            </a:extLst>
          </p:cNvPr>
          <p:cNvSpPr txBox="1"/>
          <p:nvPr/>
        </p:nvSpPr>
        <p:spPr>
          <a:xfrm>
            <a:off x="4133827" y="1606547"/>
            <a:ext cx="752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글의 </a:t>
            </a:r>
            <a:r>
              <a:rPr lang="ko-KR" altLang="en-US" sz="28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내을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입력하시오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653ACE-D484-4EB8-B171-34A65DF77C7B}"/>
              </a:ext>
            </a:extLst>
          </p:cNvPr>
          <p:cNvSpPr txBox="1"/>
          <p:nvPr/>
        </p:nvSpPr>
        <p:spPr>
          <a:xfrm>
            <a:off x="1080970" y="1151830"/>
            <a:ext cx="8920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+mj-lt"/>
                <a:ea typeface="한컴 말랑말랑 Bold" panose="020F0803000000000000" pitchFamily="50" charset="-127"/>
              </a:rPr>
              <a:t>- This PPT is made by Garam Blog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+mj-lt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44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2" y="62753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AE4DB2-3F21-BCF6-9FAB-9DF5382B43B9}"/>
              </a:ext>
            </a:extLst>
          </p:cNvPr>
          <p:cNvSpPr txBox="1"/>
          <p:nvPr/>
        </p:nvSpPr>
        <p:spPr>
          <a:xfrm>
            <a:off x="7346103" y="4108112"/>
            <a:ext cx="752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신화와의 비교</a:t>
            </a:r>
          </a:p>
        </p:txBody>
      </p:sp>
      <p:pic>
        <p:nvPicPr>
          <p:cNvPr id="7" name="그림 6" descr="인간의 얼굴, 예술, 페인팅, 사람이(가) 표시된 사진&#10;&#10;자동 생성된 설명">
            <a:extLst>
              <a:ext uri="{FF2B5EF4-FFF2-40B4-BE49-F238E27FC236}">
                <a16:creationId xmlns:a16="http://schemas.microsoft.com/office/drawing/2014/main" id="{A98F12B1-9E4D-AC8B-8A98-6635E9235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84" y="722527"/>
            <a:ext cx="4524328" cy="4790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 descr="조각, 박물관, 예술, 유물이(가) 표시된 사진&#10;&#10;자동 생성된 설명">
            <a:extLst>
              <a:ext uri="{FF2B5EF4-FFF2-40B4-BE49-F238E27FC236}">
                <a16:creationId xmlns:a16="http://schemas.microsoft.com/office/drawing/2014/main" id="{1691FE8A-8AD6-F118-5CE1-88DB26274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96" y="722527"/>
            <a:ext cx="4034854" cy="47908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BB09A5-C5EE-74B1-1AD4-0F3644136AED}"/>
              </a:ext>
            </a:extLst>
          </p:cNvPr>
          <p:cNvSpPr txBox="1"/>
          <p:nvPr/>
        </p:nvSpPr>
        <p:spPr>
          <a:xfrm>
            <a:off x="2637958" y="5817908"/>
            <a:ext cx="7529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술과 황홀경의 신 디오니소스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그리스 로마 신화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endParaRPr lang="ko-KR" altLang="en-US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02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2" y="62753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BB09A5-C5EE-74B1-1AD4-0F3644136AED}"/>
              </a:ext>
            </a:extLst>
          </p:cNvPr>
          <p:cNvSpPr txBox="1"/>
          <p:nvPr/>
        </p:nvSpPr>
        <p:spPr>
          <a:xfrm>
            <a:off x="6629401" y="2009289"/>
            <a:ext cx="7652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사람들에게 포도주 주조를 가르침 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B0B2A2-AF5F-EC07-9717-E26F1FF14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5" y="1106905"/>
            <a:ext cx="5849362" cy="44430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9286F3-746E-AF32-3C57-82B45A870EC2}"/>
              </a:ext>
            </a:extLst>
          </p:cNvPr>
          <p:cNvSpPr txBox="1"/>
          <p:nvPr/>
        </p:nvSpPr>
        <p:spPr>
          <a:xfrm>
            <a:off x="6629401" y="3076772"/>
            <a:ext cx="7652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그리스 로마 신화가 중동 지역으로 퍼짐 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AE261-679B-9722-73BA-CEBCCCE390BE}"/>
              </a:ext>
            </a:extLst>
          </p:cNvPr>
          <p:cNvSpPr txBox="1"/>
          <p:nvPr/>
        </p:nvSpPr>
        <p:spPr>
          <a:xfrm>
            <a:off x="6629401" y="4137616"/>
            <a:ext cx="7652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예수의 포도주 기적과 디오니소스의 연관성 </a:t>
            </a:r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81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18CB4-1218-429E-BDEC-AE03C1CC1C8D}"/>
              </a:ext>
            </a:extLst>
          </p:cNvPr>
          <p:cNvGrpSpPr/>
          <p:nvPr/>
        </p:nvGrpSpPr>
        <p:grpSpPr>
          <a:xfrm>
            <a:off x="62752" y="62753"/>
            <a:ext cx="12066495" cy="6732494"/>
            <a:chOff x="614423" y="589044"/>
            <a:chExt cx="10963154" cy="55983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91FA5F-99E4-43A7-A42F-CCE7A7E39B5D}"/>
                </a:ext>
              </a:extLst>
            </p:cNvPr>
            <p:cNvSpPr/>
            <p:nvPr/>
          </p:nvSpPr>
          <p:spPr>
            <a:xfrm>
              <a:off x="614423" y="589044"/>
              <a:ext cx="10963154" cy="5521124"/>
            </a:xfrm>
            <a:prstGeom prst="roundRect">
              <a:avLst>
                <a:gd name="adj" fmla="val 7123"/>
              </a:avLst>
            </a:prstGeom>
            <a:solidFill>
              <a:srgbClr val="3B5047"/>
            </a:solidFill>
            <a:ln w="127000">
              <a:solidFill>
                <a:srgbClr val="D397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0F88205-8C10-4018-8EB6-F1D97BC003E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275" y="6187440"/>
              <a:ext cx="9215450" cy="0"/>
            </a:xfrm>
            <a:prstGeom prst="line">
              <a:avLst/>
            </a:prstGeom>
            <a:ln w="139700" cap="flat">
              <a:solidFill>
                <a:srgbClr val="B07F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724993-8322-4EA9-BC7B-2D4713FD39EB}"/>
              </a:ext>
            </a:extLst>
          </p:cNvPr>
          <p:cNvGrpSpPr/>
          <p:nvPr/>
        </p:nvGrpSpPr>
        <p:grpSpPr>
          <a:xfrm>
            <a:off x="2658931" y="6608595"/>
            <a:ext cx="751443" cy="140189"/>
            <a:chOff x="3007122" y="5962799"/>
            <a:chExt cx="751443" cy="14018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BDE23E-0BA3-4A67-AD61-1E7352C1E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77845" y="6032894"/>
              <a:ext cx="680720" cy="0"/>
            </a:xfrm>
            <a:prstGeom prst="line">
              <a:avLst/>
            </a:prstGeom>
            <a:ln w="165100" cap="rnd">
              <a:solidFill>
                <a:srgbClr val="D072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FBB8E4-1D25-47E0-B7A3-70206F479940}"/>
                </a:ext>
              </a:extLst>
            </p:cNvPr>
            <p:cNvSpPr/>
            <p:nvPr/>
          </p:nvSpPr>
          <p:spPr>
            <a:xfrm>
              <a:off x="3007122" y="5962799"/>
              <a:ext cx="141446" cy="140189"/>
            </a:xfrm>
            <a:prstGeom prst="ellipse">
              <a:avLst/>
            </a:prstGeom>
            <a:solidFill>
              <a:srgbClr val="C54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0F707D-CE46-4226-852D-5D7F250C3361}"/>
              </a:ext>
            </a:extLst>
          </p:cNvPr>
          <p:cNvGrpSpPr/>
          <p:nvPr/>
        </p:nvGrpSpPr>
        <p:grpSpPr>
          <a:xfrm>
            <a:off x="3722744" y="6608594"/>
            <a:ext cx="751443" cy="140189"/>
            <a:chOff x="4061857" y="5962799"/>
            <a:chExt cx="751443" cy="14018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EB797DE-2DED-44D5-BD2E-8C0E8B41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132580" y="6032894"/>
              <a:ext cx="680720" cy="0"/>
            </a:xfrm>
            <a:prstGeom prst="line">
              <a:avLst/>
            </a:prstGeom>
            <a:ln w="165100" cap="rnd">
              <a:solidFill>
                <a:srgbClr val="F0D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0AB5C0F-2C8E-43BB-9CB6-AACB4422615A}"/>
                </a:ext>
              </a:extLst>
            </p:cNvPr>
            <p:cNvSpPr/>
            <p:nvPr/>
          </p:nvSpPr>
          <p:spPr>
            <a:xfrm>
              <a:off x="4061857" y="5962799"/>
              <a:ext cx="141446" cy="140189"/>
            </a:xfrm>
            <a:prstGeom prst="ellipse">
              <a:avLst/>
            </a:prstGeom>
            <a:solidFill>
              <a:srgbClr val="ECC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627277-F29B-44C6-B5E4-3E47B08539BA}"/>
              </a:ext>
            </a:extLst>
          </p:cNvPr>
          <p:cNvGrpSpPr/>
          <p:nvPr/>
        </p:nvGrpSpPr>
        <p:grpSpPr>
          <a:xfrm>
            <a:off x="4789767" y="6608594"/>
            <a:ext cx="751443" cy="140189"/>
            <a:chOff x="4827041" y="6578135"/>
            <a:chExt cx="751443" cy="14018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2F9501-4E79-480C-94A6-4BEE04C72291}"/>
                </a:ext>
              </a:extLst>
            </p:cNvPr>
            <p:cNvCxnSpPr>
              <a:cxnSpLocks/>
            </p:cNvCxnSpPr>
            <p:nvPr/>
          </p:nvCxnSpPr>
          <p:spPr>
            <a:xfrm>
              <a:off x="4897764" y="6648231"/>
              <a:ext cx="680720" cy="0"/>
            </a:xfrm>
            <a:prstGeom prst="line">
              <a:avLst/>
            </a:prstGeom>
            <a:ln w="165100" cap="rnd">
              <a:solidFill>
                <a:srgbClr val="4B9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1EBB886-33AC-463F-AA04-41EBA9BA1F12}"/>
                </a:ext>
              </a:extLst>
            </p:cNvPr>
            <p:cNvSpPr/>
            <p:nvPr/>
          </p:nvSpPr>
          <p:spPr>
            <a:xfrm>
              <a:off x="4827041" y="6578135"/>
              <a:ext cx="141446" cy="140189"/>
            </a:xfrm>
            <a:prstGeom prst="ellipse">
              <a:avLst/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BB09A5-C5EE-74B1-1AD4-0F3644136AED}"/>
              </a:ext>
            </a:extLst>
          </p:cNvPr>
          <p:cNvSpPr txBox="1"/>
          <p:nvPr/>
        </p:nvSpPr>
        <p:spPr>
          <a:xfrm>
            <a:off x="4599396" y="5630856"/>
            <a:ext cx="7529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죽음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부활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풍요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명계의 신 오시리스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이집트 신화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endParaRPr lang="ko-KR" altLang="en-US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D3F8C1-7E20-1A8E-F084-AC5547476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043" y="662537"/>
            <a:ext cx="4132590" cy="49683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675C26-83A3-7915-D35F-1B64A19CE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28" y="382139"/>
            <a:ext cx="3157459" cy="597716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766815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430</Words>
  <Application>Microsoft Office PowerPoint</Application>
  <PresentationFormat>와이드스크린</PresentationFormat>
  <Paragraphs>91</Paragraphs>
  <Slides>21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한컴 말랑말랑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minji</dc:creator>
  <cp:lastModifiedBy>김 혜정</cp:lastModifiedBy>
  <cp:revision>33</cp:revision>
  <dcterms:created xsi:type="dcterms:W3CDTF">2021-09-28T10:46:49Z</dcterms:created>
  <dcterms:modified xsi:type="dcterms:W3CDTF">2023-07-04T13:19:03Z</dcterms:modified>
</cp:coreProperties>
</file>